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30275213" cy="42803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2342"/>
    <a:srgbClr val="EDEDED"/>
    <a:srgbClr val="3579CB"/>
    <a:srgbClr val="FAE7FF"/>
    <a:srgbClr val="F4CDFF"/>
    <a:srgbClr val="FBA3C2"/>
    <a:srgbClr val="C2BFE3"/>
    <a:srgbClr val="B873D7"/>
    <a:srgbClr val="A8F6B7"/>
    <a:srgbClr val="DA74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25" d="100"/>
          <a:sy n="25" d="100"/>
        </p:scale>
        <p:origin x="1445" y="-1805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5AF61A-82C3-4DFA-BB13-0BBB483F4DA2}" type="datetimeFigureOut">
              <a:rPr lang="en-IN" smtClean="0"/>
              <a:t>02-03-2026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FF88DD-B760-470C-8C7A-9A32A41211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669098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FF88DD-B760-470C-8C7A-9A32A41211EF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396581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766560" y="1127393"/>
            <a:ext cx="17401730" cy="1651391"/>
          </a:xfrm>
          <a:prstGeom prst="rect">
            <a:avLst/>
          </a:prstGeom>
          <a:noFill/>
          <a:ln>
            <a:solidFill>
              <a:srgbClr val="7800C8"/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  <a:softEdge rad="2921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978208" y="183910"/>
            <a:ext cx="16485658" cy="2273306"/>
          </a:xfrm>
          <a:custGeom>
            <a:avLst/>
            <a:gdLst>
              <a:gd name="csX0" fmla="*/ 0 w 16764001"/>
              <a:gd name="csY0" fmla="*/ 0 h 707886"/>
              <a:gd name="csX1" fmla="*/ 16764001 w 16764001"/>
              <a:gd name="csY1" fmla="*/ 0 h 707886"/>
              <a:gd name="csX2" fmla="*/ 16764001 w 16764001"/>
              <a:gd name="csY2" fmla="*/ 707886 h 707886"/>
              <a:gd name="csX3" fmla="*/ 0 w 16764001"/>
              <a:gd name="csY3" fmla="*/ 707886 h 707886"/>
              <a:gd name="csX4" fmla="*/ 0 w 16764001"/>
              <a:gd name="csY4" fmla="*/ 0 h 707886"/>
              <a:gd name="csX0" fmla="*/ 0 w 16824961"/>
              <a:gd name="csY0" fmla="*/ 0 h 1195566"/>
              <a:gd name="csX1" fmla="*/ 16764001 w 16824961"/>
              <a:gd name="csY1" fmla="*/ 0 h 1195566"/>
              <a:gd name="csX2" fmla="*/ 16824961 w 16824961"/>
              <a:gd name="csY2" fmla="*/ 1195566 h 1195566"/>
              <a:gd name="csX3" fmla="*/ 0 w 16824961"/>
              <a:gd name="csY3" fmla="*/ 707886 h 1195566"/>
              <a:gd name="csX4" fmla="*/ 0 w 16824961"/>
              <a:gd name="csY4" fmla="*/ 0 h 1195566"/>
              <a:gd name="csX0" fmla="*/ 0 w 16824961"/>
              <a:gd name="csY0" fmla="*/ 0 h 1195566"/>
              <a:gd name="csX1" fmla="*/ 16764001 w 16824961"/>
              <a:gd name="csY1" fmla="*/ 0 h 1195566"/>
              <a:gd name="csX2" fmla="*/ 16824961 w 16824961"/>
              <a:gd name="csY2" fmla="*/ 1195566 h 1195566"/>
              <a:gd name="csX3" fmla="*/ 30480 w 16824961"/>
              <a:gd name="csY3" fmla="*/ 1165086 h 1195566"/>
              <a:gd name="csX4" fmla="*/ 0 w 16824961"/>
              <a:gd name="csY4" fmla="*/ 0 h 1195566"/>
              <a:gd name="csX0" fmla="*/ 0 w 16824961"/>
              <a:gd name="csY0" fmla="*/ 0 h 2760917"/>
              <a:gd name="csX1" fmla="*/ 16764001 w 16824961"/>
              <a:gd name="csY1" fmla="*/ 0 h 2760917"/>
              <a:gd name="csX2" fmla="*/ 16824961 w 16824961"/>
              <a:gd name="csY2" fmla="*/ 1195566 h 2760917"/>
              <a:gd name="csX3" fmla="*/ 30480 w 16824961"/>
              <a:gd name="csY3" fmla="*/ 2760917 h 2760917"/>
              <a:gd name="csX4" fmla="*/ 0 w 16824961"/>
              <a:gd name="csY4" fmla="*/ 0 h 2760917"/>
              <a:gd name="csX0" fmla="*/ 0 w 16885920"/>
              <a:gd name="csY0" fmla="*/ 0 h 2760917"/>
              <a:gd name="csX1" fmla="*/ 16764001 w 16885920"/>
              <a:gd name="csY1" fmla="*/ 0 h 2760917"/>
              <a:gd name="csX2" fmla="*/ 16885920 w 16885920"/>
              <a:gd name="csY2" fmla="*/ 2739919 h 2760917"/>
              <a:gd name="csX3" fmla="*/ 30480 w 16885920"/>
              <a:gd name="csY3" fmla="*/ 2760917 h 2760917"/>
              <a:gd name="csX4" fmla="*/ 0 w 16885920"/>
              <a:gd name="csY4" fmla="*/ 0 h 276091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6885920" h="2760917">
                <a:moveTo>
                  <a:pt x="0" y="0"/>
                </a:moveTo>
                <a:lnTo>
                  <a:pt x="16764001" y="0"/>
                </a:lnTo>
                <a:lnTo>
                  <a:pt x="16885920" y="2739919"/>
                </a:lnTo>
                <a:lnTo>
                  <a:pt x="30480" y="276091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>
            <a:softEdge rad="0"/>
          </a:effectLst>
        </p:spPr>
        <p:txBody>
          <a:bodyPr wrap="square" lIns="36000" tIns="36000" rIns="36000" bIns="36000" anchor="ctr" anchorCtr="0">
            <a:spAutoFit/>
          </a:bodyPr>
          <a:lstStyle/>
          <a:p>
            <a:pPr algn="ctr"/>
            <a:r>
              <a:rPr sz="5400" b="1" dirty="0">
                <a:solidFill>
                  <a:srgbClr val="0A2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Wireless Antenna and Microwave Symposium </a:t>
            </a:r>
            <a:endParaRPr lang="en-IN" sz="5400" b="1" dirty="0">
              <a:solidFill>
                <a:srgbClr val="0A234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IN" sz="5400" b="1" dirty="0">
                <a:solidFill>
                  <a:srgbClr val="0A2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(WAMS 2026)</a:t>
            </a:r>
          </a:p>
          <a:p>
            <a:pPr algn="ctr"/>
            <a:r>
              <a:rPr lang="en-IN" sz="35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V RAJU INSTITUTE OF TECHNOLOGY (from 10</a:t>
            </a:r>
            <a:r>
              <a:rPr lang="en-IN" sz="3500" b="1" baseline="30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IN" sz="35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13</a:t>
            </a:r>
            <a:r>
              <a:rPr lang="en-IN" sz="3500" b="1" baseline="30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IN" sz="35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JUNE)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3038" y="7741648"/>
            <a:ext cx="14417999" cy="7199999"/>
          </a:xfrm>
          <a:prstGeom prst="roundRect">
            <a:avLst>
              <a:gd name="adj" fmla="val 16244"/>
            </a:avLst>
          </a:prstGeom>
          <a:solidFill>
            <a:srgbClr val="F5F5F5"/>
          </a:solidFill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8" name="TextBox 7"/>
          <p:cNvSpPr txBox="1"/>
          <p:nvPr/>
        </p:nvSpPr>
        <p:spPr>
          <a:xfrm>
            <a:off x="760963" y="8160112"/>
            <a:ext cx="14130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600" b="1" dirty="0">
                <a:solidFill>
                  <a:srgbClr val="3939E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Abstract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2399" y="8906031"/>
            <a:ext cx="14190960" cy="584775"/>
          </a:xfrm>
          <a:custGeom>
            <a:avLst/>
            <a:gdLst>
              <a:gd name="csX0" fmla="*/ 0 w 14130000"/>
              <a:gd name="csY0" fmla="*/ 0 h 6660000"/>
              <a:gd name="csX1" fmla="*/ 14130000 w 14130000"/>
              <a:gd name="csY1" fmla="*/ 0 h 6660000"/>
              <a:gd name="csX2" fmla="*/ 14130000 w 14130000"/>
              <a:gd name="csY2" fmla="*/ 6660000 h 6660000"/>
              <a:gd name="csX3" fmla="*/ 0 w 14130000"/>
              <a:gd name="csY3" fmla="*/ 6660000 h 6660000"/>
              <a:gd name="csX4" fmla="*/ 0 w 14130000"/>
              <a:gd name="csY4" fmla="*/ 0 h 6660000"/>
              <a:gd name="csX0" fmla="*/ 0 w 14130000"/>
              <a:gd name="csY0" fmla="*/ 0 h 6660000"/>
              <a:gd name="csX1" fmla="*/ 14130000 w 14130000"/>
              <a:gd name="csY1" fmla="*/ 0 h 6660000"/>
              <a:gd name="csX2" fmla="*/ 14130000 w 14130000"/>
              <a:gd name="csY2" fmla="*/ 5532240 h 6660000"/>
              <a:gd name="csX3" fmla="*/ 0 w 14130000"/>
              <a:gd name="csY3" fmla="*/ 6660000 h 6660000"/>
              <a:gd name="csX4" fmla="*/ 0 w 14130000"/>
              <a:gd name="csY4" fmla="*/ 0 h 6660000"/>
              <a:gd name="csX0" fmla="*/ 60960 w 14190960"/>
              <a:gd name="csY0" fmla="*/ 0 h 5532240"/>
              <a:gd name="csX1" fmla="*/ 14190960 w 14190960"/>
              <a:gd name="csY1" fmla="*/ 0 h 5532240"/>
              <a:gd name="csX2" fmla="*/ 14190960 w 14190960"/>
              <a:gd name="csY2" fmla="*/ 5532240 h 5532240"/>
              <a:gd name="csX3" fmla="*/ 0 w 14190960"/>
              <a:gd name="csY3" fmla="*/ 5501760 h 5532240"/>
              <a:gd name="csX4" fmla="*/ 60960 w 14190960"/>
              <a:gd name="csY4" fmla="*/ 0 h 55322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4190960" h="5532240">
                <a:moveTo>
                  <a:pt x="60960" y="0"/>
                </a:moveTo>
                <a:lnTo>
                  <a:pt x="14190960" y="0"/>
                </a:lnTo>
                <a:lnTo>
                  <a:pt x="14190960" y="5532240"/>
                </a:lnTo>
                <a:lnTo>
                  <a:pt x="0" y="5501760"/>
                </a:lnTo>
                <a:lnTo>
                  <a:pt x="6096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 algn="l"/>
            <a:r>
              <a:rPr sz="3200" b="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Write a short abstract of 35–50 words here.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6964" y="15594734"/>
            <a:ext cx="14417999" cy="8500063"/>
          </a:xfrm>
          <a:custGeom>
            <a:avLst/>
            <a:gdLst>
              <a:gd name="csX0" fmla="*/ 0 w 14417999"/>
              <a:gd name="csY0" fmla="*/ 1920038 h 11519999"/>
              <a:gd name="csX1" fmla="*/ 1920038 w 14417999"/>
              <a:gd name="csY1" fmla="*/ 0 h 11519999"/>
              <a:gd name="csX2" fmla="*/ 12497961 w 14417999"/>
              <a:gd name="csY2" fmla="*/ 0 h 11519999"/>
              <a:gd name="csX3" fmla="*/ 14417999 w 14417999"/>
              <a:gd name="csY3" fmla="*/ 1920038 h 11519999"/>
              <a:gd name="csX4" fmla="*/ 14417999 w 14417999"/>
              <a:gd name="csY4" fmla="*/ 9599961 h 11519999"/>
              <a:gd name="csX5" fmla="*/ 12497961 w 14417999"/>
              <a:gd name="csY5" fmla="*/ 11519999 h 11519999"/>
              <a:gd name="csX6" fmla="*/ 1920038 w 14417999"/>
              <a:gd name="csY6" fmla="*/ 11519999 h 11519999"/>
              <a:gd name="csX7" fmla="*/ 0 w 14417999"/>
              <a:gd name="csY7" fmla="*/ 9599961 h 11519999"/>
              <a:gd name="csX8" fmla="*/ 0 w 14417999"/>
              <a:gd name="csY8" fmla="*/ 1920038 h 11519999"/>
              <a:gd name="csX0" fmla="*/ 0 w 14417999"/>
              <a:gd name="csY0" fmla="*/ 1920038 h 11519999"/>
              <a:gd name="csX1" fmla="*/ 1920038 w 14417999"/>
              <a:gd name="csY1" fmla="*/ 0 h 11519999"/>
              <a:gd name="csX2" fmla="*/ 12497961 w 14417999"/>
              <a:gd name="csY2" fmla="*/ 0 h 11519999"/>
              <a:gd name="csX3" fmla="*/ 14417999 w 14417999"/>
              <a:gd name="csY3" fmla="*/ 1920038 h 11519999"/>
              <a:gd name="csX4" fmla="*/ 14417999 w 14417999"/>
              <a:gd name="csY4" fmla="*/ 9599961 h 11519999"/>
              <a:gd name="csX5" fmla="*/ 12544854 w 14417999"/>
              <a:gd name="csY5" fmla="*/ 11519999 h 11519999"/>
              <a:gd name="csX6" fmla="*/ 1920038 w 14417999"/>
              <a:gd name="csY6" fmla="*/ 11519999 h 11519999"/>
              <a:gd name="csX7" fmla="*/ 0 w 14417999"/>
              <a:gd name="csY7" fmla="*/ 9599961 h 11519999"/>
              <a:gd name="csX8" fmla="*/ 0 w 14417999"/>
              <a:gd name="csY8" fmla="*/ 1920038 h 1151999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4417999" h="11519999">
                <a:moveTo>
                  <a:pt x="0" y="1920038"/>
                </a:moveTo>
                <a:cubicBezTo>
                  <a:pt x="0" y="859630"/>
                  <a:pt x="859630" y="0"/>
                  <a:pt x="1920038" y="0"/>
                </a:cubicBezTo>
                <a:lnTo>
                  <a:pt x="12497961" y="0"/>
                </a:lnTo>
                <a:cubicBezTo>
                  <a:pt x="13558369" y="0"/>
                  <a:pt x="14417999" y="859630"/>
                  <a:pt x="14417999" y="1920038"/>
                </a:cubicBezTo>
                <a:lnTo>
                  <a:pt x="14417999" y="9599961"/>
                </a:lnTo>
                <a:cubicBezTo>
                  <a:pt x="14417999" y="10660369"/>
                  <a:pt x="13605262" y="11519999"/>
                  <a:pt x="12544854" y="11519999"/>
                </a:cubicBezTo>
                <a:lnTo>
                  <a:pt x="1920038" y="11519999"/>
                </a:lnTo>
                <a:cubicBezTo>
                  <a:pt x="859630" y="11519999"/>
                  <a:pt x="0" y="10660369"/>
                  <a:pt x="0" y="9599961"/>
                </a:cubicBezTo>
                <a:lnTo>
                  <a:pt x="0" y="1920038"/>
                </a:lnTo>
                <a:close/>
              </a:path>
            </a:pathLst>
          </a:custGeom>
          <a:solidFill>
            <a:srgbClr val="F5F5F5"/>
          </a:solidFill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1" name="TextBox 10"/>
          <p:cNvSpPr txBox="1"/>
          <p:nvPr/>
        </p:nvSpPr>
        <p:spPr>
          <a:xfrm>
            <a:off x="816275" y="16093649"/>
            <a:ext cx="14130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600" b="1" dirty="0">
                <a:solidFill>
                  <a:srgbClr val="3939E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4552" y="17130438"/>
            <a:ext cx="14153446" cy="1077218"/>
          </a:xfrm>
          <a:custGeom>
            <a:avLst/>
            <a:gdLst>
              <a:gd name="csX0" fmla="*/ 0 w 14130000"/>
              <a:gd name="csY0" fmla="*/ 0 h 10980000"/>
              <a:gd name="csX1" fmla="*/ 14130000 w 14130000"/>
              <a:gd name="csY1" fmla="*/ 0 h 10980000"/>
              <a:gd name="csX2" fmla="*/ 14130000 w 14130000"/>
              <a:gd name="csY2" fmla="*/ 10980000 h 10980000"/>
              <a:gd name="csX3" fmla="*/ 0 w 14130000"/>
              <a:gd name="csY3" fmla="*/ 10980000 h 10980000"/>
              <a:gd name="csX4" fmla="*/ 0 w 14130000"/>
              <a:gd name="csY4" fmla="*/ 0 h 10980000"/>
              <a:gd name="csX0" fmla="*/ 0 w 14130000"/>
              <a:gd name="csY0" fmla="*/ 0 h 10980000"/>
              <a:gd name="csX1" fmla="*/ 14130000 w 14130000"/>
              <a:gd name="csY1" fmla="*/ 0 h 10980000"/>
              <a:gd name="csX2" fmla="*/ 14130000 w 14130000"/>
              <a:gd name="csY2" fmla="*/ 6408000 h 10980000"/>
              <a:gd name="csX3" fmla="*/ 0 w 14130000"/>
              <a:gd name="csY3" fmla="*/ 10980000 h 10980000"/>
              <a:gd name="csX4" fmla="*/ 0 w 14130000"/>
              <a:gd name="csY4" fmla="*/ 0 h 10980000"/>
              <a:gd name="csX0" fmla="*/ 23446 w 14153446"/>
              <a:gd name="csY0" fmla="*/ 0 h 6408000"/>
              <a:gd name="csX1" fmla="*/ 14153446 w 14153446"/>
              <a:gd name="csY1" fmla="*/ 0 h 6408000"/>
              <a:gd name="csX2" fmla="*/ 14153446 w 14153446"/>
              <a:gd name="csY2" fmla="*/ 6408000 h 6408000"/>
              <a:gd name="csX3" fmla="*/ 0 w 14153446"/>
              <a:gd name="csY3" fmla="*/ 6361108 h 6408000"/>
              <a:gd name="csX4" fmla="*/ 23446 w 14153446"/>
              <a:gd name="csY4" fmla="*/ 0 h 640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4153446" h="6408000">
                <a:moveTo>
                  <a:pt x="23446" y="0"/>
                </a:moveTo>
                <a:lnTo>
                  <a:pt x="14153446" y="0"/>
                </a:lnTo>
                <a:lnTo>
                  <a:pt x="14153446" y="6408000"/>
                </a:lnTo>
                <a:lnTo>
                  <a:pt x="0" y="6361108"/>
                </a:lnTo>
                <a:cubicBezTo>
                  <a:pt x="7815" y="4240739"/>
                  <a:pt x="15631" y="2120369"/>
                  <a:pt x="23446" y="0"/>
                </a:cubicBez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 algn="l"/>
            <a:r>
              <a:rPr sz="3200" b="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 introduction here.
(Font size ~32 recommended).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3038" y="24538331"/>
            <a:ext cx="14417999" cy="16684053"/>
          </a:xfrm>
          <a:prstGeom prst="roundRect">
            <a:avLst>
              <a:gd name="adj" fmla="val 10539"/>
            </a:avLst>
          </a:prstGeom>
          <a:solidFill>
            <a:srgbClr val="F5F5F5"/>
          </a:solidFill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4" name="TextBox 13"/>
          <p:cNvSpPr txBox="1"/>
          <p:nvPr/>
        </p:nvSpPr>
        <p:spPr>
          <a:xfrm>
            <a:off x="1331997" y="25411212"/>
            <a:ext cx="14130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600" b="1" dirty="0">
                <a:solidFill>
                  <a:srgbClr val="3939E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Approach / Methodology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71996" y="26335796"/>
            <a:ext cx="14130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Explain approach here.
(Add flow </a:t>
            </a:r>
            <a:r>
              <a:rPr lang="en-US" sz="3200" b="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chart/block</a:t>
            </a:r>
            <a:r>
              <a:rPr sz="3200" b="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diagram).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5317999" y="6189784"/>
            <a:ext cx="14417999" cy="22760603"/>
          </a:xfrm>
          <a:prstGeom prst="roundRect">
            <a:avLst>
              <a:gd name="adj" fmla="val 9057"/>
            </a:avLst>
          </a:prstGeom>
          <a:solidFill>
            <a:srgbClr val="F5F5F5"/>
          </a:solidFill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5749997" y="7089787"/>
            <a:ext cx="14130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600" b="1" dirty="0">
                <a:solidFill>
                  <a:srgbClr val="3939E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 &amp; Discussion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965417" y="7998047"/>
            <a:ext cx="13482582" cy="1569660"/>
          </a:xfrm>
          <a:custGeom>
            <a:avLst/>
            <a:gdLst>
              <a:gd name="csX0" fmla="*/ 0 w 13360662"/>
              <a:gd name="csY0" fmla="*/ 0 h 830997"/>
              <a:gd name="csX1" fmla="*/ 13360662 w 13360662"/>
              <a:gd name="csY1" fmla="*/ 0 h 830997"/>
              <a:gd name="csX2" fmla="*/ 13360662 w 13360662"/>
              <a:gd name="csY2" fmla="*/ 830997 h 830997"/>
              <a:gd name="csX3" fmla="*/ 0 w 13360662"/>
              <a:gd name="csY3" fmla="*/ 830997 h 830997"/>
              <a:gd name="csX4" fmla="*/ 0 w 13360662"/>
              <a:gd name="csY4" fmla="*/ 0 h 830997"/>
              <a:gd name="csX0" fmla="*/ 0 w 13482582"/>
              <a:gd name="csY0" fmla="*/ 0 h 17716917"/>
              <a:gd name="csX1" fmla="*/ 13360662 w 13482582"/>
              <a:gd name="csY1" fmla="*/ 0 h 17716917"/>
              <a:gd name="csX2" fmla="*/ 13482582 w 13482582"/>
              <a:gd name="csY2" fmla="*/ 17716917 h 17716917"/>
              <a:gd name="csX3" fmla="*/ 0 w 13482582"/>
              <a:gd name="csY3" fmla="*/ 830997 h 17716917"/>
              <a:gd name="csX4" fmla="*/ 0 w 13482582"/>
              <a:gd name="csY4" fmla="*/ 0 h 17716917"/>
              <a:gd name="csX0" fmla="*/ 0 w 13482582"/>
              <a:gd name="csY0" fmla="*/ 0 h 17716917"/>
              <a:gd name="csX1" fmla="*/ 13360662 w 13482582"/>
              <a:gd name="csY1" fmla="*/ 0 h 17716917"/>
              <a:gd name="csX2" fmla="*/ 13482582 w 13482582"/>
              <a:gd name="csY2" fmla="*/ 17716917 h 17716917"/>
              <a:gd name="csX3" fmla="*/ 30480 w 13482582"/>
              <a:gd name="csY3" fmla="*/ 17534037 h 17716917"/>
              <a:gd name="csX4" fmla="*/ 0 w 13482582"/>
              <a:gd name="csY4" fmla="*/ 0 h 1771691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3482582" h="17716917">
                <a:moveTo>
                  <a:pt x="0" y="0"/>
                </a:moveTo>
                <a:lnTo>
                  <a:pt x="13360662" y="0"/>
                </a:lnTo>
                <a:lnTo>
                  <a:pt x="13482582" y="17716917"/>
                </a:lnTo>
                <a:lnTo>
                  <a:pt x="30480" y="17534037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 algn="l"/>
            <a:r>
              <a:rPr sz="3200" b="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plots, graphs, radiation patterns, and discussion here.
Figure captions font size 26.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5341443" y="29601682"/>
            <a:ext cx="14417999" cy="6355083"/>
          </a:xfrm>
          <a:prstGeom prst="roundRect">
            <a:avLst/>
          </a:prstGeom>
          <a:solidFill>
            <a:srgbClr val="F5F5F5"/>
          </a:solidFill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0" name="TextBox 19"/>
          <p:cNvSpPr txBox="1"/>
          <p:nvPr/>
        </p:nvSpPr>
        <p:spPr>
          <a:xfrm>
            <a:off x="15461997" y="30007261"/>
            <a:ext cx="14130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600" b="1" dirty="0">
                <a:solidFill>
                  <a:srgbClr val="3939E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965417" y="30907685"/>
            <a:ext cx="1413000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 conclusions here</a:t>
            </a:r>
            <a:r>
              <a:rPr sz="1600" b="0" dirty="0">
                <a:solidFill>
                  <a:srgbClr val="282828"/>
                </a:solidFill>
              </a:rPr>
              <a:t>.</a:t>
            </a:r>
            <a:endParaRPr lang="en-IN" sz="1600" b="0" dirty="0">
              <a:solidFill>
                <a:srgbClr val="282828"/>
              </a:solidFill>
            </a:endParaRPr>
          </a:p>
          <a:p>
            <a:pPr algn="l"/>
            <a:endParaRPr lang="en-IN" sz="1600" dirty="0">
              <a:solidFill>
                <a:srgbClr val="282828"/>
              </a:solidFill>
            </a:endParaRPr>
          </a:p>
          <a:p>
            <a:pPr algn="l"/>
            <a:endParaRPr lang="en-IN" sz="1600" b="0" dirty="0">
              <a:solidFill>
                <a:srgbClr val="282828"/>
              </a:solidFill>
            </a:endParaRPr>
          </a:p>
          <a:p>
            <a:pPr algn="l"/>
            <a:endParaRPr lang="en-IN" sz="1600" dirty="0">
              <a:solidFill>
                <a:srgbClr val="282828"/>
              </a:solidFill>
            </a:endParaRPr>
          </a:p>
          <a:p>
            <a:pPr algn="l"/>
            <a:endParaRPr lang="en-IN" sz="1600" b="0" dirty="0">
              <a:solidFill>
                <a:srgbClr val="282828"/>
              </a:solidFill>
            </a:endParaRPr>
          </a:p>
          <a:p>
            <a:pPr algn="l"/>
            <a:endParaRPr lang="en-IN" sz="1600" dirty="0">
              <a:solidFill>
                <a:srgbClr val="282828"/>
              </a:solidFill>
            </a:endParaRPr>
          </a:p>
          <a:p>
            <a:pPr algn="l"/>
            <a:endParaRPr lang="en-IN" sz="1600" b="0" dirty="0">
              <a:solidFill>
                <a:srgbClr val="282828"/>
              </a:solidFill>
            </a:endParaRPr>
          </a:p>
          <a:p>
            <a:pPr algn="l"/>
            <a:endParaRPr lang="en-IN" sz="1600" dirty="0">
              <a:solidFill>
                <a:srgbClr val="282828"/>
              </a:solidFill>
            </a:endParaRPr>
          </a:p>
          <a:p>
            <a:pPr algn="l"/>
            <a:endParaRPr lang="en-IN" sz="1600" b="0" dirty="0">
              <a:solidFill>
                <a:srgbClr val="282828"/>
              </a:solidFill>
            </a:endParaRPr>
          </a:p>
          <a:p>
            <a:pPr algn="l"/>
            <a:endParaRPr lang="en-IN" sz="1600" dirty="0">
              <a:solidFill>
                <a:srgbClr val="282828"/>
              </a:solidFill>
            </a:endParaRPr>
          </a:p>
          <a:p>
            <a:pPr algn="l"/>
            <a:endParaRPr lang="en-IN" sz="1600" b="0" dirty="0">
              <a:solidFill>
                <a:srgbClr val="282828"/>
              </a:solidFill>
            </a:endParaRPr>
          </a:p>
          <a:p>
            <a:pPr algn="l"/>
            <a:endParaRPr lang="en-IN" sz="1600" dirty="0">
              <a:solidFill>
                <a:srgbClr val="282828"/>
              </a:solidFill>
            </a:endParaRPr>
          </a:p>
          <a:p>
            <a:pPr algn="l"/>
            <a:endParaRPr lang="en-IN" sz="1600" b="0" dirty="0">
              <a:solidFill>
                <a:srgbClr val="282828"/>
              </a:solidFill>
            </a:endParaRPr>
          </a:p>
          <a:p>
            <a:pPr algn="l"/>
            <a:endParaRPr lang="en-IN" sz="1600" dirty="0">
              <a:solidFill>
                <a:srgbClr val="282828"/>
              </a:solidFill>
            </a:endParaRPr>
          </a:p>
          <a:p>
            <a:pPr algn="l"/>
            <a:endParaRPr lang="en-IN" sz="1600" b="0" dirty="0">
              <a:solidFill>
                <a:srgbClr val="282828"/>
              </a:solidFill>
            </a:endParaRPr>
          </a:p>
          <a:p>
            <a:pPr algn="l"/>
            <a:endParaRPr lang="en-IN" sz="1600" dirty="0">
              <a:solidFill>
                <a:srgbClr val="282828"/>
              </a:solidFill>
            </a:endParaRPr>
          </a:p>
          <a:p>
            <a:pPr algn="l"/>
            <a:endParaRPr lang="en-IN" sz="1600" b="0" dirty="0">
              <a:solidFill>
                <a:srgbClr val="282828"/>
              </a:solidFill>
            </a:endParaRPr>
          </a:p>
          <a:p>
            <a:pPr algn="l"/>
            <a:endParaRPr lang="en-IN" sz="1600" dirty="0">
              <a:solidFill>
                <a:srgbClr val="282828"/>
              </a:solidFill>
            </a:endParaRPr>
          </a:p>
          <a:p>
            <a:pPr algn="l"/>
            <a:endParaRPr lang="en-US" sz="1600" b="0" dirty="0">
              <a:solidFill>
                <a:srgbClr val="282828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15461998" y="36473624"/>
            <a:ext cx="14417999" cy="4679999"/>
          </a:xfrm>
          <a:prstGeom prst="roundRect">
            <a:avLst/>
          </a:prstGeom>
          <a:solidFill>
            <a:srgbClr val="F5F5F5"/>
          </a:solidFill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5317999" y="36905480"/>
            <a:ext cx="14130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600" b="1" dirty="0">
                <a:solidFill>
                  <a:srgbClr val="3939E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965417" y="37583002"/>
            <a:ext cx="14176893" cy="3539430"/>
          </a:xfrm>
          <a:custGeom>
            <a:avLst/>
            <a:gdLst>
              <a:gd name="csX0" fmla="*/ 0 w 14130000"/>
              <a:gd name="csY0" fmla="*/ 0 h 4140000"/>
              <a:gd name="csX1" fmla="*/ 14130000 w 14130000"/>
              <a:gd name="csY1" fmla="*/ 0 h 4140000"/>
              <a:gd name="csX2" fmla="*/ 14130000 w 14130000"/>
              <a:gd name="csY2" fmla="*/ 4140000 h 4140000"/>
              <a:gd name="csX3" fmla="*/ 0 w 14130000"/>
              <a:gd name="csY3" fmla="*/ 4140000 h 4140000"/>
              <a:gd name="csX4" fmla="*/ 0 w 14130000"/>
              <a:gd name="csY4" fmla="*/ 0 h 4140000"/>
              <a:gd name="csX0" fmla="*/ 0 w 14176893"/>
              <a:gd name="csY0" fmla="*/ 0 h 4140000"/>
              <a:gd name="csX1" fmla="*/ 14130000 w 14176893"/>
              <a:gd name="csY1" fmla="*/ 0 h 4140000"/>
              <a:gd name="csX2" fmla="*/ 14176893 w 14176893"/>
              <a:gd name="csY2" fmla="*/ 3483508 h 4140000"/>
              <a:gd name="csX3" fmla="*/ 0 w 14176893"/>
              <a:gd name="csY3" fmla="*/ 4140000 h 4140000"/>
              <a:gd name="csX4" fmla="*/ 0 w 14176893"/>
              <a:gd name="csY4" fmla="*/ 0 h 4140000"/>
              <a:gd name="csX0" fmla="*/ 0 w 14176893"/>
              <a:gd name="csY0" fmla="*/ 0 h 3553846"/>
              <a:gd name="csX1" fmla="*/ 14130000 w 14176893"/>
              <a:gd name="csY1" fmla="*/ 0 h 3553846"/>
              <a:gd name="csX2" fmla="*/ 14176893 w 14176893"/>
              <a:gd name="csY2" fmla="*/ 3483508 h 3553846"/>
              <a:gd name="csX3" fmla="*/ 23446 w 14176893"/>
              <a:gd name="csY3" fmla="*/ 3553846 h 3553846"/>
              <a:gd name="csX4" fmla="*/ 0 w 14176893"/>
              <a:gd name="csY4" fmla="*/ 0 h 355384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4176893" h="3553846">
                <a:moveTo>
                  <a:pt x="0" y="0"/>
                </a:moveTo>
                <a:lnTo>
                  <a:pt x="14130000" y="0"/>
                </a:lnTo>
                <a:lnTo>
                  <a:pt x="14176893" y="3483508"/>
                </a:lnTo>
                <a:lnTo>
                  <a:pt x="23446" y="3553846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 algn="l"/>
            <a:r>
              <a:rPr sz="2800" b="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[1] Reference 1
[2] Reference </a:t>
            </a:r>
            <a:r>
              <a:rPr lang="en-IN" sz="2800" b="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pPr algn="l"/>
            <a:endParaRPr lang="en-IN" sz="2800" dirty="0">
              <a:solidFill>
                <a:srgbClr val="28282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IN" sz="2800" b="0" dirty="0">
              <a:solidFill>
                <a:srgbClr val="28282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IN" sz="2800" dirty="0">
              <a:solidFill>
                <a:srgbClr val="28282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IN" sz="2800" b="0" dirty="0">
              <a:solidFill>
                <a:srgbClr val="28282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IN" sz="2800" dirty="0">
              <a:solidFill>
                <a:srgbClr val="28282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sz="2800" b="0" dirty="0">
              <a:solidFill>
                <a:srgbClr val="28282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0" y="41552907"/>
            <a:ext cx="30275999" cy="1251092"/>
          </a:xfrm>
          <a:prstGeom prst="rect">
            <a:avLst/>
          </a:prstGeom>
          <a:solidFill>
            <a:srgbClr val="3579CB"/>
          </a:solidFill>
          <a:ln>
            <a:solidFill>
              <a:srgbClr val="7800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23038" y="41807000"/>
            <a:ext cx="29195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600" b="1" dirty="0">
                <a:solidFill>
                  <a:srgbClr val="FFFFFF"/>
                </a:solidFill>
              </a:rPr>
              <a:t>Paper ID : XXX    |     IEEE WAMS 2026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993C882D-FD8E-0893-AF3B-E6288502618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918" y="46236"/>
            <a:ext cx="2560320" cy="256032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6408BBF6-3E69-D1D6-296F-29F7D1FF0D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42619" y="70241"/>
            <a:ext cx="6576418" cy="256032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02DE2693-5CD1-FAEF-03AE-1F74EB3A65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0317" y="50447"/>
            <a:ext cx="3827103" cy="2560320"/>
          </a:xfrm>
          <a:prstGeom prst="rect">
            <a:avLst/>
          </a:prstGeom>
        </p:spPr>
      </p:pic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BBE17D52-2D8E-8FA4-7DCE-1595D3017E62}"/>
              </a:ext>
            </a:extLst>
          </p:cNvPr>
          <p:cNvSpPr/>
          <p:nvPr/>
        </p:nvSpPr>
        <p:spPr>
          <a:xfrm>
            <a:off x="616963" y="2650354"/>
            <a:ext cx="29263033" cy="2154977"/>
          </a:xfrm>
          <a:prstGeom prst="roundRect">
            <a:avLst>
              <a:gd name="adj" fmla="val 27982"/>
            </a:avLst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7800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4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 of the Poster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02FB7FF1-8E41-F9E4-723B-A981359362F1}"/>
              </a:ext>
            </a:extLst>
          </p:cNvPr>
          <p:cNvSpPr/>
          <p:nvPr/>
        </p:nvSpPr>
        <p:spPr>
          <a:xfrm>
            <a:off x="616964" y="4967542"/>
            <a:ext cx="14417999" cy="2611895"/>
          </a:xfrm>
          <a:prstGeom prst="roundRect">
            <a:avLst>
              <a:gd name="adj" fmla="val 32825"/>
            </a:avLst>
          </a:prstGeom>
          <a:solidFill>
            <a:srgbClr val="FAE7FF"/>
          </a:solidFill>
          <a:ln>
            <a:solidFill>
              <a:srgbClr val="7800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 1¹,</a:t>
            </a:r>
          </a:p>
          <a:p>
            <a:r>
              <a:rPr lang="en-US" sz="200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 2¹,</a:t>
            </a:r>
          </a:p>
          <a:p>
            <a:r>
              <a:rPr lang="en-US" sz="200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 3²   </a:t>
            </a:r>
          </a:p>
          <a:p>
            <a:endParaRPr lang="en-US" sz="2000" dirty="0">
              <a:solidFill>
                <a:srgbClr val="1E1E1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Affiliation 1   ² Affiliation 2    </a:t>
            </a:r>
          </a:p>
          <a:p>
            <a:endParaRPr lang="en-US" sz="2000" dirty="0">
              <a:solidFill>
                <a:srgbClr val="1E1E1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*email: &lt;Email&gt;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Mod val="40000"/>
            <a:lumOff val="60000"/>
          </a:schemeClr>
        </a:solidFill>
        <a:ln>
          <a:solidFill>
            <a:srgbClr val="7800C8"/>
          </a:solidFill>
        </a:ln>
      </a:spPr>
      <a:bodyPr rtlCol="0" anchor="ctr"/>
      <a:lstStyle>
        <a:defPPr algn="ctr">
          <a:defRPr dirty="0" smtClean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136</Words>
  <Application>Microsoft Office PowerPoint</Application>
  <PresentationFormat>Custom</PresentationFormat>
  <Paragraphs>45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KANDUKURI BHARATHSIMHA REDDY</cp:lastModifiedBy>
  <cp:revision>6</cp:revision>
  <dcterms:created xsi:type="dcterms:W3CDTF">2013-01-27T09:14:16Z</dcterms:created>
  <dcterms:modified xsi:type="dcterms:W3CDTF">2026-03-02T12:04:13Z</dcterms:modified>
  <cp:category/>
</cp:coreProperties>
</file>