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30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3ef91c2b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3ef91c2b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53ef91c2b9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53ef91c2b9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3ef91c2b9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3ef91c2b9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3ef91c2b9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3ef91c2b9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3ef91c2b9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3ef91c2b9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3ef91c2b9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3ef91c2b9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3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>
                <a:solidFill>
                  <a:srgbClr val="1C458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>
                <a:solidFill>
                  <a:srgbClr val="1C458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>
                <a:solidFill>
                  <a:srgbClr val="1C458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>
                <a:solidFill>
                  <a:srgbClr val="1C458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>
                <a:solidFill>
                  <a:srgbClr val="1C458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>
                <a:solidFill>
                  <a:srgbClr val="1C458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>
                <a:solidFill>
                  <a:srgbClr val="1C458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>
                <a:solidFill>
                  <a:srgbClr val="1C458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1" name="Google Shape;21;p4"/>
          <p:cNvCxnSpPr/>
          <p:nvPr/>
        </p:nvCxnSpPr>
        <p:spPr>
          <a:xfrm>
            <a:off x="399525" y="1000125"/>
            <a:ext cx="8479800" cy="0"/>
          </a:xfrm>
          <a:prstGeom prst="straightConnector1">
            <a:avLst/>
          </a:prstGeom>
          <a:noFill/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ahoma"/>
              <a:buChar char="●"/>
              <a:defRPr sz="18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ahoma"/>
              <a:buChar char="○"/>
              <a:defRPr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ahoma"/>
              <a:buChar char="■"/>
              <a:defRPr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ahoma"/>
              <a:buChar char="●"/>
              <a:defRPr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ahoma"/>
              <a:buChar char="○"/>
              <a:defRPr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ahoma"/>
              <a:buChar char="■"/>
              <a:defRPr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ahoma"/>
              <a:buChar char="●"/>
              <a:defRPr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ahoma"/>
              <a:buChar char="○"/>
              <a:defRPr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ahoma"/>
              <a:buChar char="■"/>
              <a:defRPr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DF7B14-C6E4-63C7-17F6-265E334322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197913"/>
            <a:ext cx="9144000" cy="3945587"/>
          </a:xfrm>
          <a:prstGeom prst="rect">
            <a:avLst/>
          </a:prstGeom>
          <a:effectLst>
            <a:reflection stA="30000" endPos="65000" dist="50800" dir="5400000" sy="-100000" algn="bl" rotWithShape="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30C57B-4674-5511-9C92-CDCDC7B076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</a:t>
            </a:fld>
            <a:endParaRPr lang="en"/>
          </a:p>
        </p:txBody>
      </p:sp>
      <p:sp>
        <p:nvSpPr>
          <p:cNvPr id="7" name="Google Shape;58;p13">
            <a:extLst>
              <a:ext uri="{FF2B5EF4-FFF2-40B4-BE49-F238E27FC236}">
                <a16:creationId xmlns:a16="http://schemas.microsoft.com/office/drawing/2014/main" id="{00E35621-E127-BC50-9CC1-782EED56523D}"/>
              </a:ext>
            </a:extLst>
          </p:cNvPr>
          <p:cNvSpPr txBox="1">
            <a:spLocks/>
          </p:cNvSpPr>
          <p:nvPr/>
        </p:nvSpPr>
        <p:spPr>
          <a:xfrm>
            <a:off x="311700" y="2834125"/>
            <a:ext cx="8520600" cy="13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/>
              <a:t>Author 1, Author 2, …</a:t>
            </a:r>
          </a:p>
          <a:p>
            <a:pPr algn="ctr"/>
            <a:endParaRPr lang="en-US"/>
          </a:p>
          <a:p>
            <a:pPr algn="ctr"/>
            <a:r>
              <a:rPr lang="en-US"/>
              <a:t>Affiliation 1</a:t>
            </a:r>
          </a:p>
          <a:p>
            <a:pPr algn="ctr"/>
            <a:r>
              <a:rPr lang="en-US"/>
              <a:t>Affiliation 2</a:t>
            </a:r>
            <a:endParaRPr lang="en-US" dirty="0"/>
          </a:p>
        </p:txBody>
      </p:sp>
      <p:sp>
        <p:nvSpPr>
          <p:cNvPr id="8" name="Google Shape;57;p13">
            <a:extLst>
              <a:ext uri="{FF2B5EF4-FFF2-40B4-BE49-F238E27FC236}">
                <a16:creationId xmlns:a16="http://schemas.microsoft.com/office/drawing/2014/main" id="{B1BE3F1F-7B41-26EE-9FE6-E4C60545F1C2}"/>
              </a:ext>
            </a:extLst>
          </p:cNvPr>
          <p:cNvSpPr txBox="1">
            <a:spLocks/>
          </p:cNvSpPr>
          <p:nvPr/>
        </p:nvSpPr>
        <p:spPr>
          <a:xfrm>
            <a:off x="311700" y="997475"/>
            <a:ext cx="8520600" cy="13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sz="3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sz="3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sz="3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sz="3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sz="3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sz="3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sz="3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sz="3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sz="3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r>
              <a:rPr lang="en-IN" sz="3500" dirty="0"/>
              <a:t>Title of the paper</a:t>
            </a:r>
          </a:p>
        </p:txBody>
      </p:sp>
      <p:sp>
        <p:nvSpPr>
          <p:cNvPr id="9" name="Google Shape;62;p13">
            <a:extLst>
              <a:ext uri="{FF2B5EF4-FFF2-40B4-BE49-F238E27FC236}">
                <a16:creationId xmlns:a16="http://schemas.microsoft.com/office/drawing/2014/main" id="{E88EF7C9-BDB7-912A-B5F7-79EDABA223D9}"/>
              </a:ext>
            </a:extLst>
          </p:cNvPr>
          <p:cNvSpPr txBox="1">
            <a:spLocks/>
          </p:cNvSpPr>
          <p:nvPr/>
        </p:nvSpPr>
        <p:spPr>
          <a:xfrm>
            <a:off x="778158" y="934563"/>
            <a:ext cx="6985800" cy="47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0000"/>
              </a:lnSpc>
              <a:buSzPct val="52528"/>
            </a:pPr>
            <a:r>
              <a:rPr lang="en-US" sz="1779" dirty="0">
                <a:solidFill>
                  <a:srgbClr val="073763"/>
                </a:solidFill>
              </a:rPr>
              <a:t>5th IEEE Wireless Antenna and Microwave Symposium (WAMS 2026)</a:t>
            </a:r>
          </a:p>
        </p:txBody>
      </p:sp>
      <p:pic>
        <p:nvPicPr>
          <p:cNvPr id="10" name="Google Shape;59;p13" title="wams-logo.jpg">
            <a:extLst>
              <a:ext uri="{FF2B5EF4-FFF2-40B4-BE49-F238E27FC236}">
                <a16:creationId xmlns:a16="http://schemas.microsoft.com/office/drawing/2014/main" id="{F52FD96D-5A70-E6A2-76B9-740D587DCE4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397" y="137195"/>
            <a:ext cx="975875" cy="1008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BVRIT Logo &amp; Brand Assets (SVG, PNG and vector) - Brandfetch">
            <a:extLst>
              <a:ext uri="{FF2B5EF4-FFF2-40B4-BE49-F238E27FC236}">
                <a16:creationId xmlns:a16="http://schemas.microsoft.com/office/drawing/2014/main" id="{FBF6153B-C107-89E6-4709-7E7D5AC31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409" y="137195"/>
            <a:ext cx="2150699" cy="86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Google Shape;61;p13"/>
          <p:cNvSpPr txBox="1">
            <a:spLocks/>
          </p:cNvSpPr>
          <p:nvPr/>
        </p:nvSpPr>
        <p:spPr>
          <a:xfrm>
            <a:off x="137950" y="4527475"/>
            <a:ext cx="1557900" cy="47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0000"/>
              </a:lnSpc>
              <a:buSzPct val="52528"/>
            </a:pPr>
            <a:r>
              <a:rPr lang="en-IN" sz="1779">
                <a:solidFill>
                  <a:srgbClr val="674EA7"/>
                </a:solidFill>
              </a:rPr>
              <a:t>Paper ID: XXX</a:t>
            </a:r>
            <a:endParaRPr lang="en-IN" sz="1779" dirty="0">
              <a:solidFill>
                <a:srgbClr val="674E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4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Motivation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2" name="Picture 4" descr="BVRIT Logo &amp; Brand Assets (SVG, PNG and vector) - Brandfetch">
            <a:extLst>
              <a:ext uri="{FF2B5EF4-FFF2-40B4-BE49-F238E27FC236}">
                <a16:creationId xmlns:a16="http://schemas.microsoft.com/office/drawing/2014/main" id="{0350824B-D3CF-B619-C1F4-4E4FEF1C8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409" y="137195"/>
            <a:ext cx="2150699" cy="86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7BD100-CBAD-43ED-124F-D88771595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4610495"/>
            <a:ext cx="947061" cy="5330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Related Work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2" name="Picture 4" descr="BVRIT Logo &amp; Brand Assets (SVG, PNG and vector) - Brandfetch">
            <a:extLst>
              <a:ext uri="{FF2B5EF4-FFF2-40B4-BE49-F238E27FC236}">
                <a16:creationId xmlns:a16="http://schemas.microsoft.com/office/drawing/2014/main" id="{ACDF50D9-99DA-B339-4576-99EFC890C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409" y="137195"/>
            <a:ext cx="2150699" cy="86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E01020-1CC8-0A97-E64E-8DD682D8D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4610495"/>
            <a:ext cx="947061" cy="5330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Methodology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2" name="Picture 4" descr="BVRIT Logo &amp; Brand Assets (SVG, PNG and vector) - Brandfetch">
            <a:extLst>
              <a:ext uri="{FF2B5EF4-FFF2-40B4-BE49-F238E27FC236}">
                <a16:creationId xmlns:a16="http://schemas.microsoft.com/office/drawing/2014/main" id="{5C5797BE-2381-DB50-4A32-945064222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409" y="137195"/>
            <a:ext cx="2150699" cy="86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C9BCDD-9B10-F5EB-8D40-0C7DC01DF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4610495"/>
            <a:ext cx="947061" cy="5330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Results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2" name="Picture 4" descr="BVRIT Logo &amp; Brand Assets (SVG, PNG and vector) - Brandfetch">
            <a:extLst>
              <a:ext uri="{FF2B5EF4-FFF2-40B4-BE49-F238E27FC236}">
                <a16:creationId xmlns:a16="http://schemas.microsoft.com/office/drawing/2014/main" id="{51928BBD-AEFB-9011-5949-F470EC58D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409" y="137195"/>
            <a:ext cx="2150699" cy="86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B5D3DA-498E-645A-76EB-67C1C9563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4610495"/>
            <a:ext cx="947061" cy="5330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Conclusions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2" name="Picture 4" descr="BVRIT Logo &amp; Brand Assets (SVG, PNG and vector) - Brandfetch">
            <a:extLst>
              <a:ext uri="{FF2B5EF4-FFF2-40B4-BE49-F238E27FC236}">
                <a16:creationId xmlns:a16="http://schemas.microsoft.com/office/drawing/2014/main" id="{95BECCF3-2ED7-AC56-931C-BC5F04507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409" y="137195"/>
            <a:ext cx="2150699" cy="86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73EA4E-972B-53C8-C16B-BEB705150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4610495"/>
            <a:ext cx="947061" cy="5330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References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"/>
          </p:nvPr>
        </p:nvSpPr>
        <p:spPr>
          <a:xfrm>
            <a:off x="312516" y="1215037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Use IEEE citation style. For more details, refer http://journals.ieeeauthorcenter.ieee.org/wp-content/uploads/sites/7/IEEE_Reference_Guide.pdf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" name="Picture 4" descr="BVRIT Logo &amp; Brand Assets (SVG, PNG and vector) - Brandfetch">
            <a:extLst>
              <a:ext uri="{FF2B5EF4-FFF2-40B4-BE49-F238E27FC236}">
                <a16:creationId xmlns:a16="http://schemas.microsoft.com/office/drawing/2014/main" id="{CDE3BD90-2FD6-5321-824B-1E00BB562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409" y="137195"/>
            <a:ext cx="2150699" cy="86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B98862-39DC-BC9C-ACC1-8AF4FFB15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4610495"/>
            <a:ext cx="947061" cy="533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On-screen Show (16:9)</PresentationFormat>
  <Paragraphs>21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Tahoma</vt:lpstr>
      <vt:lpstr>Simple Light</vt:lpstr>
      <vt:lpstr>PowerPoint Presentation</vt:lpstr>
      <vt:lpstr>Motivation</vt:lpstr>
      <vt:lpstr>Related Work</vt:lpstr>
      <vt:lpstr>Methodology</vt:lpstr>
      <vt:lpstr>Results</vt:lpstr>
      <vt:lpstr>Conclusions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VANDANA CHINTA</dc:creator>
  <cp:lastModifiedBy>VANDANA CHINTA</cp:lastModifiedBy>
  <cp:revision>1</cp:revision>
  <dcterms:modified xsi:type="dcterms:W3CDTF">2026-04-23T09:39:04Z</dcterms:modified>
</cp:coreProperties>
</file>